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047" autoAdjust="0"/>
    <p:restoredTop sz="94660"/>
  </p:normalViewPr>
  <p:slideViewPr>
    <p:cSldViewPr>
      <p:cViewPr varScale="1">
        <p:scale>
          <a:sx n="64" d="100"/>
          <a:sy n="64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Microsoft_Office_PowerPoint_Presentation1.pptx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png"/><Relationship Id="rId4" Type="http://schemas.openxmlformats.org/officeDocument/2006/relationships/package" Target="../embeddings/Microsoft_Office_PowerPoint_Presentation2.ppt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143000"/>
            <a:ext cx="6172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সামাজিক বিজ্ঞান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নবম শ্রেণি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সময়ঃ ৪০ মিনিট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untain_clim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665642"/>
            <a:ext cx="4038600" cy="43541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0" y="304800"/>
            <a:ext cx="6400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ছবি গুলো দেখে নাম বল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76399"/>
            <a:ext cx="4572000" cy="428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76200" y="6019800"/>
            <a:ext cx="434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নিশাত মজুমদার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00600" y="6019800"/>
            <a:ext cx="434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পর্বত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14400"/>
            <a:ext cx="7696200" cy="410881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পর্বত ও পর্বতের শ্রেণি বিভাগ</a:t>
            </a:r>
            <a:endParaRPr lang="bn-BD" sz="14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অষ্টম পরিচ্ছেদ</a:t>
            </a:r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পৃষ্ঠাঃ১১৬,১১৭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85800"/>
            <a:ext cx="8458200" cy="53860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পাঠ শেষে শিক্ষার্থীরা....</a:t>
            </a:r>
          </a:p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 পর্বত কাকে বলে বলতে পারবে।</a:t>
            </a:r>
          </a:p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 পর্বত কত প্রকার ও কি কি বলতে পারবে।</a:t>
            </a:r>
          </a:p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৩। স্তূপ পর্বত ও ল্যাকোলিথ পর্বত পার্থক্য করতে</a:t>
            </a:r>
          </a:p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পারবে।</a:t>
            </a:r>
          </a:p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৪। ভঙ্গিল পর্বত ও আগ্নেয় পর্বত ব্যাখ্যা করতে </a:t>
            </a:r>
          </a:p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পারবে।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L95-3b_SM-Lewis_Thrust_fol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828800"/>
            <a:ext cx="4728417" cy="4038600"/>
          </a:xfrm>
          <a:prstGeom prst="rect">
            <a:avLst/>
          </a:prstGeom>
        </p:spPr>
      </p:pic>
      <p:pic>
        <p:nvPicPr>
          <p:cNvPr id="3" name="Picture 2" descr="volcano_arenal_450x33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" y="1828800"/>
            <a:ext cx="4210050" cy="403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304800"/>
            <a:ext cx="8763000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ছবি গুলো লক্ষ্য কর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57912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আগ্নেয় পর্বত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5400" y="57912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ভঙ্গিল পর্বত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29600" y="5943600"/>
          <a:ext cx="914400" cy="714375"/>
        </p:xfrm>
        <a:graphic>
          <a:graphicData uri="http://schemas.openxmlformats.org/presentationml/2006/ole">
            <p:oleObj spid="_x0000_s1026" name="Presentation" showAsIcon="1" r:id="rId5" imgW="914400" imgH="7142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152400"/>
            <a:ext cx="7772400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ছবি গুলো লক্ষ্য কর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24375" y="1828800"/>
            <a:ext cx="4619625" cy="381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04800" y="5791200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স্তূপ পর্বত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5800" y="57912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ল্যাকোলিথ</a:t>
            </a:r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পর্বত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9" name="Object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19400" y="5867400"/>
          <a:ext cx="914400" cy="714375"/>
        </p:xfrm>
        <a:graphic>
          <a:graphicData uri="http://schemas.openxmlformats.org/presentationml/2006/ole">
            <p:oleObj spid="_x0000_s2050" name="Presentation" showAsIcon="1" r:id="rId4" imgW="914400" imgH="714240" progId="PowerPoint.Show.12">
              <p:embed/>
            </p:oleObj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50" y="1828800"/>
            <a:ext cx="4400550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L95-3b_SM-Lewis_Thrust_fol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261" y="4191000"/>
            <a:ext cx="3122539" cy="2667000"/>
          </a:xfrm>
          <a:prstGeom prst="rect">
            <a:avLst/>
          </a:prstGeom>
        </p:spPr>
      </p:pic>
      <p:pic>
        <p:nvPicPr>
          <p:cNvPr id="3" name="Picture 2" descr="volcano_arenal_450x3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91000"/>
            <a:ext cx="2895600" cy="2667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-1"/>
            <a:ext cx="3124200" cy="25766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>
          <a:xfrm>
            <a:off x="3048000" y="2057400"/>
            <a:ext cx="2743200" cy="2590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পর্বত</a:t>
            </a:r>
            <a:endParaRPr lang="en-US" sz="8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 rot="2044188">
            <a:off x="3159892" y="1965942"/>
            <a:ext cx="381000" cy="533400"/>
          </a:xfrm>
          <a:prstGeom prst="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 rot="8994500">
            <a:off x="5594445" y="2345569"/>
            <a:ext cx="381000" cy="533400"/>
          </a:xfrm>
          <a:prstGeom prst="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 rot="19374345">
            <a:off x="2849494" y="3794728"/>
            <a:ext cx="381000" cy="533400"/>
          </a:xfrm>
          <a:prstGeom prst="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 rot="13102136">
            <a:off x="5534605" y="3870649"/>
            <a:ext cx="381000" cy="533400"/>
          </a:xfrm>
          <a:prstGeom prst="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28600" y="2560022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স্তূপ পর্বত</a:t>
            </a:r>
            <a:endParaRPr lang="en-US" sz="44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9000" y="5311914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আগ্নেয় পর্বত</a:t>
            </a:r>
            <a:endParaRPr lang="en-US" sz="40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95600" y="58674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ভঙ্গিল পর্বত</a:t>
            </a:r>
            <a:endParaRPr lang="en-US" sz="40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19800" y="2560022"/>
            <a:ext cx="312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ল্যাকোলিথ পর্বত</a:t>
            </a:r>
            <a:endParaRPr lang="en-US" sz="44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Left Arrow 19"/>
          <p:cNvSpPr/>
          <p:nvPr/>
        </p:nvSpPr>
        <p:spPr>
          <a:xfrm>
            <a:off x="2895600" y="5334000"/>
            <a:ext cx="533400" cy="457200"/>
          </a:xfrm>
          <a:prstGeom prst="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Arrow 20"/>
          <p:cNvSpPr/>
          <p:nvPr/>
        </p:nvSpPr>
        <p:spPr>
          <a:xfrm rot="10800000">
            <a:off x="5321038" y="5926147"/>
            <a:ext cx="533400" cy="459469"/>
          </a:xfrm>
          <a:prstGeom prst="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102805"/>
            <a:ext cx="3124199" cy="210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6" grpId="0"/>
      <p:bldP spid="17" grpId="0"/>
      <p:bldP spid="18" grpId="0"/>
      <p:bldP spid="19" grpId="0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7848600" cy="3477875"/>
          </a:xfrm>
          <a:prstGeom prst="rect">
            <a:avLst/>
          </a:prstGeo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দলীয় কাজ</a:t>
            </a:r>
          </a:p>
          <a:p>
            <a:pPr algn="ctr"/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১। ভঙ্গিল পর্বত ও আগ্নেয় পর্বতের একটি করে পার্থক্য লেখ।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85800"/>
            <a:ext cx="7848600" cy="4524315"/>
          </a:xfrm>
          <a:prstGeom prst="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মূল্য যাচাই</a:t>
            </a:r>
          </a:p>
          <a:p>
            <a:pPr>
              <a:lnSpc>
                <a:spcPct val="150000"/>
              </a:lnSpc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১। পর্বত কাকে বলে।</a:t>
            </a:r>
          </a:p>
          <a:p>
            <a:pPr>
              <a:lnSpc>
                <a:spcPct val="150000"/>
              </a:lnSpc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২। পর্বতের শ্রেণি বিভাগ গুলি বল।</a:t>
            </a:r>
          </a:p>
          <a:p>
            <a:pPr>
              <a:lnSpc>
                <a:spcPct val="150000"/>
              </a:lnSpc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৩। আগ্নেয় পর্বত বলতে কী বুঝ।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762000"/>
            <a:ext cx="8305800" cy="3877985"/>
          </a:xfrm>
          <a:prstGeom prst="rect">
            <a:avLst/>
          </a:prstGeom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</a:p>
          <a:p>
            <a:pPr>
              <a:lnSpc>
                <a:spcPct val="150000"/>
              </a:lnSpc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ভঙ্গিল পর্বত কিভাবে গঠিত হয় ব্যাখ্যা কর।</a:t>
            </a:r>
          </a:p>
          <a:p>
            <a:pPr>
              <a:lnSpc>
                <a:spcPct val="150000"/>
              </a:lnSpc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স্তূপ পর্বত ও ল্যাকোলিথ পর্বতের পার্থক্য লেখ।</a:t>
            </a:r>
          </a:p>
          <a:p>
            <a:pPr>
              <a:lnSpc>
                <a:spcPct val="150000"/>
              </a:lnSpc>
            </a:pP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0"/>
            <a:ext cx="8686800" cy="62478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পেয়ার মোহাম্মদ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সহকারী শিক্ষক(কম্পিউটার শিক্ষা)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মির্জাখীল আনোয়ারে রহমানিয়া আদর্শ দাখিল মাদ্‌রাসা।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সাতকানিয়া,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চট্টগ্রাম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ব্যাচ-১৪, আইডি নং-১৫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মোবাইলঃ০১৮১৭৭১৩৫৭২/০১৫৫২৭২৩৮৭৮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ই-মেইলঃ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mohammadpair@gmail.com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180</Words>
  <Application>Microsoft Office PowerPoint</Application>
  <PresentationFormat>On-screen Show (4:3)</PresentationFormat>
  <Paragraphs>45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TTC Ctg</cp:lastModifiedBy>
  <cp:revision>62</cp:revision>
  <dcterms:created xsi:type="dcterms:W3CDTF">2006-08-16T00:00:00Z</dcterms:created>
  <dcterms:modified xsi:type="dcterms:W3CDTF">2012-09-13T04:01:05Z</dcterms:modified>
</cp:coreProperties>
</file>